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2147479623" r:id="rId2"/>
    <p:sldId id="2147479624" r:id="rId3"/>
    <p:sldId id="2147479640" r:id="rId4"/>
    <p:sldId id="2147479626" r:id="rId5"/>
    <p:sldId id="2147479627" r:id="rId6"/>
    <p:sldId id="2147479628" r:id="rId7"/>
    <p:sldId id="2147479641" r:id="rId8"/>
    <p:sldId id="2147479634" r:id="rId9"/>
    <p:sldId id="2147479633" r:id="rId10"/>
    <p:sldId id="2147479635" r:id="rId11"/>
    <p:sldId id="2147479642" r:id="rId12"/>
    <p:sldId id="2147479638" r:id="rId13"/>
    <p:sldId id="2147479637" r:id="rId14"/>
    <p:sldId id="2147479639" r:id="rId15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9117E"/>
    <a:srgbClr val="C3FFE2"/>
    <a:srgbClr val="F79FCF"/>
    <a:srgbClr val="FFB061"/>
    <a:srgbClr val="FFFFFF"/>
    <a:srgbClr val="EDE8E3"/>
    <a:srgbClr val="FBEC1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30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21/12/2023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21/12/2023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7225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0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Satisfaction</a:t>
            </a:r>
            <a:br>
              <a:rPr lang="fr-FR" dirty="0"/>
            </a:br>
            <a:r>
              <a:rPr lang="fr-FR" dirty="0"/>
              <a:t>client</a:t>
            </a:r>
          </a:p>
        </p:txBody>
      </p:sp>
    </p:spTree>
    <p:extLst>
      <p:ext uri="{BB962C8B-B14F-4D97-AF65-F5344CB8AC3E}">
        <p14:creationId xmlns:p14="http://schemas.microsoft.com/office/powerpoint/2010/main" val="2853283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Police, graphisme&#10;&#10;Description générée automatiquement">
            <a:extLst>
              <a:ext uri="{FF2B5EF4-FFF2-40B4-BE49-F238E27FC236}">
                <a16:creationId xmlns:a16="http://schemas.microsoft.com/office/drawing/2014/main" id="{0A22F1F0-F643-94E3-E0E4-7AEB06059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28" y="0"/>
            <a:ext cx="3547453" cy="6858000"/>
          </a:xfrm>
          <a:prstGeom prst="rect">
            <a:avLst/>
          </a:prstGeom>
        </p:spPr>
      </p:pic>
      <p:pic>
        <p:nvPicPr>
          <p:cNvPr id="5" name="Image 4" descr="Une image contenant texte, Police, logo, capture d’écran&#10;&#10;Description générée automatiquement">
            <a:extLst>
              <a:ext uri="{FF2B5EF4-FFF2-40B4-BE49-F238E27FC236}">
                <a16:creationId xmlns:a16="http://schemas.microsoft.com/office/drawing/2014/main" id="{49FF045F-3380-282A-2307-1892C44B9F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26" y="1313411"/>
            <a:ext cx="4231178" cy="423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76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5CD0938-95F2-924F-F5DC-5FC4ED76EE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Version 2 bis</a:t>
            </a:r>
          </a:p>
        </p:txBody>
      </p:sp>
    </p:spTree>
    <p:extLst>
      <p:ext uri="{BB962C8B-B14F-4D97-AF65-F5344CB8AC3E}">
        <p14:creationId xmlns:p14="http://schemas.microsoft.com/office/powerpoint/2010/main" val="322105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Publicité, personne&#10;&#10;Description générée automatiquement">
            <a:extLst>
              <a:ext uri="{FF2B5EF4-FFF2-40B4-BE49-F238E27FC236}">
                <a16:creationId xmlns:a16="http://schemas.microsoft.com/office/drawing/2014/main" id="{D4081699-6EE3-9F6F-0A7E-1D0DA0FF2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193" y="0"/>
            <a:ext cx="4571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33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intérieur, ordinateur, écran d’ordinateur&#10;&#10;Description générée automatiquement">
            <a:extLst>
              <a:ext uri="{FF2B5EF4-FFF2-40B4-BE49-F238E27FC236}">
                <a16:creationId xmlns:a16="http://schemas.microsoft.com/office/drawing/2014/main" id="{A73D0336-EAD7-7C4A-81FB-6DD4A6DE8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391" y="0"/>
            <a:ext cx="7171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60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graphisme, Police&#10;&#10;Description générée automatiquement">
            <a:extLst>
              <a:ext uri="{FF2B5EF4-FFF2-40B4-BE49-F238E27FC236}">
                <a16:creationId xmlns:a16="http://schemas.microsoft.com/office/drawing/2014/main" id="{2DBF7884-80C5-C6F9-CA51-A225568A7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67" y="0"/>
            <a:ext cx="3547453" cy="6858000"/>
          </a:xfrm>
          <a:prstGeom prst="rect">
            <a:avLst/>
          </a:prstGeom>
        </p:spPr>
      </p:pic>
      <p:pic>
        <p:nvPicPr>
          <p:cNvPr id="5" name="Image 4" descr="Une image contenant texte, Police, logo, capture d’écran&#10;&#10;Description générée automatiquement">
            <a:extLst>
              <a:ext uri="{FF2B5EF4-FFF2-40B4-BE49-F238E27FC236}">
                <a16:creationId xmlns:a16="http://schemas.microsoft.com/office/drawing/2014/main" id="{077E04E2-84F1-6F24-1219-A42D99534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49" y="1774767"/>
            <a:ext cx="3308465" cy="330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44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486E966-CA0A-DBFA-4306-0B802FA2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95" y="573404"/>
            <a:ext cx="7038609" cy="529544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/>
              <a:t>Enjeu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914D58A-06FA-7CA3-2613-45A31E3F047B}"/>
              </a:ext>
            </a:extLst>
          </p:cNvPr>
          <p:cNvSpPr txBox="1"/>
          <p:nvPr/>
        </p:nvSpPr>
        <p:spPr>
          <a:xfrm>
            <a:off x="320608" y="2231858"/>
            <a:ext cx="946347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fr-FR" altLang="fr-FR" sz="2800" dirty="0">
                <a:latin typeface="Avenir Next LT Pro" panose="020B0504020202020204" pitchFamily="34" charset="0"/>
              </a:rPr>
              <a:t>Stimuler les clients à partager leur satisfaction</a:t>
            </a:r>
          </a:p>
          <a:p>
            <a:pPr>
              <a:spcBef>
                <a:spcPct val="0"/>
              </a:spcBef>
            </a:pPr>
            <a:endParaRPr lang="fr-FR" altLang="fr-FR" sz="2000" dirty="0">
              <a:latin typeface="Avenir Next LT Pro" panose="020B05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800" dirty="0">
                <a:latin typeface="Avenir Next LT Pro" panose="020B0504020202020204" pitchFamily="34" charset="0"/>
                <a:sym typeface="Wingdings" panose="05000000000000000000" pitchFamily="2" charset="2"/>
              </a:rPr>
              <a:t>Inciter à répondre ‘</a:t>
            </a:r>
            <a:r>
              <a:rPr lang="fr-FR" altLang="fr-FR" sz="2800" dirty="0">
                <a:latin typeface="Playfair Display" panose="00000500000000000000" pitchFamily="2" charset="0"/>
                <a:sym typeface="Wingdings" panose="05000000000000000000" pitchFamily="2" charset="2"/>
              </a:rPr>
              <a:t>même quand ils sont satisfaits </a:t>
            </a:r>
            <a:r>
              <a:rPr lang="fr-FR" altLang="fr-FR" sz="2800" dirty="0">
                <a:latin typeface="Avenir Next LT Pro" panose="020B0504020202020204" pitchFamily="34" charset="0"/>
                <a:sym typeface="Wingdings" panose="05000000000000000000" pitchFamily="2" charset="2"/>
              </a:rPr>
              <a:t>’ 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800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800" dirty="0">
                <a:latin typeface="Avenir Next LT Pro" panose="020B0504020202020204" pitchFamily="34" charset="0"/>
                <a:sym typeface="Wingdings" panose="05000000000000000000" pitchFamily="2" charset="2"/>
              </a:rPr>
              <a:t>Démarche valorisante : </a:t>
            </a:r>
            <a:br>
              <a:rPr lang="fr-FR" altLang="fr-FR" sz="28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altLang="fr-FR" sz="2800" dirty="0">
                <a:latin typeface="Avenir Next LT Pro" panose="020B0504020202020204" pitchFamily="34" charset="0"/>
                <a:sym typeface="Wingdings" panose="05000000000000000000" pitchFamily="2" charset="2"/>
              </a:rPr>
              <a:t>nous prenons en compte vos avis pour nous améliorer</a:t>
            </a:r>
            <a:endParaRPr lang="fr-FR" altLang="fr-FR" sz="2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44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5CD0938-95F2-924F-F5DC-5FC4ED76EE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Version 1</a:t>
            </a:r>
          </a:p>
        </p:txBody>
      </p:sp>
    </p:spTree>
    <p:extLst>
      <p:ext uri="{BB962C8B-B14F-4D97-AF65-F5344CB8AC3E}">
        <p14:creationId xmlns:p14="http://schemas.microsoft.com/office/powerpoint/2010/main" val="567787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, ordinateur, personne&#10;&#10;Description générée automatiquement">
            <a:extLst>
              <a:ext uri="{FF2B5EF4-FFF2-40B4-BE49-F238E27FC236}">
                <a16:creationId xmlns:a16="http://schemas.microsoft.com/office/drawing/2014/main" id="{4B5D68E1-991D-A5F1-A31C-A79D7AA5A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391" y="0"/>
            <a:ext cx="7171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45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Publicité, personne&#10;&#10;Description générée automatiquement">
            <a:extLst>
              <a:ext uri="{FF2B5EF4-FFF2-40B4-BE49-F238E27FC236}">
                <a16:creationId xmlns:a16="http://schemas.microsoft.com/office/drawing/2014/main" id="{E69E7861-6009-BDB9-60C4-51A6692A0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193" y="0"/>
            <a:ext cx="4571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19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Police, graphisme&#10;&#10;Description générée automatiquement">
            <a:extLst>
              <a:ext uri="{FF2B5EF4-FFF2-40B4-BE49-F238E27FC236}">
                <a16:creationId xmlns:a16="http://schemas.microsoft.com/office/drawing/2014/main" id="{80294EEC-D169-9449-1830-9F76BF79C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30" y="0"/>
            <a:ext cx="3547453" cy="6858000"/>
          </a:xfrm>
          <a:prstGeom prst="rect">
            <a:avLst/>
          </a:prstGeom>
        </p:spPr>
      </p:pic>
      <p:pic>
        <p:nvPicPr>
          <p:cNvPr id="5" name="Image 4" descr="Une image contenant texte, Police, logo, conception&#10;&#10;Description générée automatiquement">
            <a:extLst>
              <a:ext uri="{FF2B5EF4-FFF2-40B4-BE49-F238E27FC236}">
                <a16:creationId xmlns:a16="http://schemas.microsoft.com/office/drawing/2014/main" id="{372E4ECE-FBF0-726B-2EFE-666DD84CB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554" y="1712420"/>
            <a:ext cx="3183775" cy="318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1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5CD0938-95F2-924F-F5DC-5FC4ED76EE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Version 2</a:t>
            </a:r>
          </a:p>
        </p:txBody>
      </p:sp>
    </p:spTree>
    <p:extLst>
      <p:ext uri="{BB962C8B-B14F-4D97-AF65-F5344CB8AC3E}">
        <p14:creationId xmlns:p14="http://schemas.microsoft.com/office/powerpoint/2010/main" val="804060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ublicité, affiche, Panneau d’affichage&#10;&#10;Description générée automatiquement">
            <a:extLst>
              <a:ext uri="{FF2B5EF4-FFF2-40B4-BE49-F238E27FC236}">
                <a16:creationId xmlns:a16="http://schemas.microsoft.com/office/drawing/2014/main" id="{0EEE5155-6FA4-7787-C566-E42410A93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193" y="0"/>
            <a:ext cx="4571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51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9C432-F298-3E14-A884-554C9C8DB2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intérieur, ordinateur, écran d’ordinateur&#10;&#10;Description générée automatiquement">
            <a:extLst>
              <a:ext uri="{FF2B5EF4-FFF2-40B4-BE49-F238E27FC236}">
                <a16:creationId xmlns:a16="http://schemas.microsoft.com/office/drawing/2014/main" id="{C0951B60-2A45-A072-187E-35A954CF1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391" y="0"/>
            <a:ext cx="7171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6461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1615</TotalTime>
  <Words>41</Words>
  <Application>Microsoft Office PowerPoint</Application>
  <PresentationFormat>Grand écran</PresentationFormat>
  <Paragraphs>10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3" baseType="lpstr">
      <vt:lpstr>Arial</vt:lpstr>
      <vt:lpstr>Avenir Next LT Pro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Satisfaction client</vt:lpstr>
      <vt:lpstr>Enjeu</vt:lpstr>
      <vt:lpstr>Version 1</vt:lpstr>
      <vt:lpstr>Présentation PowerPoint</vt:lpstr>
      <vt:lpstr>Présentation PowerPoint</vt:lpstr>
      <vt:lpstr>Présentation PowerPoint</vt:lpstr>
      <vt:lpstr>Version 2</vt:lpstr>
      <vt:lpstr>Présentation PowerPoint</vt:lpstr>
      <vt:lpstr>Présentation PowerPoint</vt:lpstr>
      <vt:lpstr>Présentation PowerPoint</vt:lpstr>
      <vt:lpstr>Version 2 bis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32</cp:revision>
  <cp:lastPrinted>2022-07-05T07:32:58Z</cp:lastPrinted>
  <dcterms:created xsi:type="dcterms:W3CDTF">2023-04-17T13:19:25Z</dcterms:created>
  <dcterms:modified xsi:type="dcterms:W3CDTF">2023-12-21T12:18:38Z</dcterms:modified>
  <cp:category/>
</cp:coreProperties>
</file>